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24384000" cy="13716000"/>
  <p:notesSz cx="6858000" cy="9144000"/>
  <p:defaultTextStyle>
    <a:defPPr>
      <a:defRPr lang="es-AR"/>
    </a:defPPr>
    <a:lvl1pPr marL="0" algn="l" defTabSz="1469292" rtl="0" eaLnBrk="1" latinLnBrk="0" hangingPunct="1">
      <a:defRPr sz="2904" kern="1200">
        <a:solidFill>
          <a:schemeClr val="tx1"/>
        </a:solidFill>
        <a:latin typeface="+mn-lt"/>
        <a:ea typeface="+mn-ea"/>
        <a:cs typeface="+mn-cs"/>
      </a:defRPr>
    </a:lvl1pPr>
    <a:lvl2pPr marL="734646" algn="l" defTabSz="1469292" rtl="0" eaLnBrk="1" latinLnBrk="0" hangingPunct="1">
      <a:defRPr sz="2904" kern="1200">
        <a:solidFill>
          <a:schemeClr val="tx1"/>
        </a:solidFill>
        <a:latin typeface="+mn-lt"/>
        <a:ea typeface="+mn-ea"/>
        <a:cs typeface="+mn-cs"/>
      </a:defRPr>
    </a:lvl2pPr>
    <a:lvl3pPr marL="1469292" algn="l" defTabSz="1469292" rtl="0" eaLnBrk="1" latinLnBrk="0" hangingPunct="1">
      <a:defRPr sz="2904" kern="1200">
        <a:solidFill>
          <a:schemeClr val="tx1"/>
        </a:solidFill>
        <a:latin typeface="+mn-lt"/>
        <a:ea typeface="+mn-ea"/>
        <a:cs typeface="+mn-cs"/>
      </a:defRPr>
    </a:lvl3pPr>
    <a:lvl4pPr marL="2203938" algn="l" defTabSz="1469292" rtl="0" eaLnBrk="1" latinLnBrk="0" hangingPunct="1">
      <a:defRPr sz="2904" kern="1200">
        <a:solidFill>
          <a:schemeClr val="tx1"/>
        </a:solidFill>
        <a:latin typeface="+mn-lt"/>
        <a:ea typeface="+mn-ea"/>
        <a:cs typeface="+mn-cs"/>
      </a:defRPr>
    </a:lvl4pPr>
    <a:lvl5pPr marL="2938584" algn="l" defTabSz="1469292" rtl="0" eaLnBrk="1" latinLnBrk="0" hangingPunct="1">
      <a:defRPr sz="2904" kern="1200">
        <a:solidFill>
          <a:schemeClr val="tx1"/>
        </a:solidFill>
        <a:latin typeface="+mn-lt"/>
        <a:ea typeface="+mn-ea"/>
        <a:cs typeface="+mn-cs"/>
      </a:defRPr>
    </a:lvl5pPr>
    <a:lvl6pPr marL="3673231" algn="l" defTabSz="1469292" rtl="0" eaLnBrk="1" latinLnBrk="0" hangingPunct="1">
      <a:defRPr sz="2904" kern="1200">
        <a:solidFill>
          <a:schemeClr val="tx1"/>
        </a:solidFill>
        <a:latin typeface="+mn-lt"/>
        <a:ea typeface="+mn-ea"/>
        <a:cs typeface="+mn-cs"/>
      </a:defRPr>
    </a:lvl6pPr>
    <a:lvl7pPr marL="4407877" algn="l" defTabSz="1469292" rtl="0" eaLnBrk="1" latinLnBrk="0" hangingPunct="1">
      <a:defRPr sz="2904" kern="1200">
        <a:solidFill>
          <a:schemeClr val="tx1"/>
        </a:solidFill>
        <a:latin typeface="+mn-lt"/>
        <a:ea typeface="+mn-ea"/>
        <a:cs typeface="+mn-cs"/>
      </a:defRPr>
    </a:lvl7pPr>
    <a:lvl8pPr marL="5142523" algn="l" defTabSz="1469292" rtl="0" eaLnBrk="1" latinLnBrk="0" hangingPunct="1">
      <a:defRPr sz="2904" kern="1200">
        <a:solidFill>
          <a:schemeClr val="tx1"/>
        </a:solidFill>
        <a:latin typeface="+mn-lt"/>
        <a:ea typeface="+mn-ea"/>
        <a:cs typeface="+mn-cs"/>
      </a:defRPr>
    </a:lvl8pPr>
    <a:lvl9pPr marL="5877169" algn="l" defTabSz="1469292" rtl="0" eaLnBrk="1" latinLnBrk="0" hangingPunct="1">
      <a:defRPr sz="29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dición" initials="E" lastIdx="1" clrIdx="0">
    <p:extLst>
      <p:ext uri="{19B8F6BF-5375-455C-9EA6-DF929625EA0E}">
        <p15:presenceInfo xmlns:p15="http://schemas.microsoft.com/office/powerpoint/2012/main" xmlns="" userId="Edició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79" autoAdjust="0"/>
    <p:restoredTop sz="94660"/>
  </p:normalViewPr>
  <p:slideViewPr>
    <p:cSldViewPr>
      <p:cViewPr>
        <p:scale>
          <a:sx n="41" d="100"/>
          <a:sy n="41" d="100"/>
        </p:scale>
        <p:origin x="-2250" y="-1134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A62-49F5-9B48-953018EE98FB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A62-49F5-9B48-953018EE98FB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A62-49F5-9B48-953018EE98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9436288"/>
        <c:axId val="149437824"/>
      </c:barChart>
      <c:catAx>
        <c:axId val="1494362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49437824"/>
        <c:crosses val="autoZero"/>
        <c:auto val="1"/>
        <c:lblAlgn val="ctr"/>
        <c:lblOffset val="100"/>
        <c:noMultiLvlLbl val="0"/>
      </c:catAx>
      <c:valAx>
        <c:axId val="1494378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94362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A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D1D-4CB9-A9BD-6E52CC2FE00F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D1D-4CB9-A9BD-6E52CC2FE00F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D1D-4CB9-A9BD-6E52CC2FE0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2520576"/>
        <c:axId val="152522112"/>
      </c:barChart>
      <c:catAx>
        <c:axId val="1525205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52522112"/>
        <c:crosses val="autoZero"/>
        <c:auto val="1"/>
        <c:lblAlgn val="ctr"/>
        <c:lblOffset val="100"/>
        <c:noMultiLvlLbl val="0"/>
      </c:catAx>
      <c:valAx>
        <c:axId val="1525221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25205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A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828801" y="4260852"/>
            <a:ext cx="20726400" cy="294005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657600" y="7772400"/>
            <a:ext cx="17068800" cy="3505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3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4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6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2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53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198C0-3C2E-4156-A23B-AB3087FEDD84}" type="datetimeFigureOut">
              <a:rPr lang="es-AR" smtClean="0"/>
              <a:t>18/10/2022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C31D-A0EB-472B-985E-6DE9AA5D71D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86351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198C0-3C2E-4156-A23B-AB3087FEDD84}" type="datetimeFigureOut">
              <a:rPr lang="es-AR" smtClean="0"/>
              <a:t>18/10/2022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C31D-A0EB-472B-985E-6DE9AA5D71D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45623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1766069" y="2593977"/>
            <a:ext cx="12962466" cy="5529897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878669" y="2593977"/>
            <a:ext cx="38481000" cy="55298974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198C0-3C2E-4156-A23B-AB3087FEDD84}" type="datetimeFigureOut">
              <a:rPr lang="es-AR" smtClean="0"/>
              <a:t>18/10/2022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C31D-A0EB-472B-985E-6DE9AA5D71D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64212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198C0-3C2E-4156-A23B-AB3087FEDD84}" type="datetimeFigureOut">
              <a:rPr lang="es-AR" smtClean="0"/>
              <a:t>18/10/2022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C31D-A0EB-472B-985E-6DE9AA5D71D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98812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26168" y="8813801"/>
            <a:ext cx="20726400" cy="2724150"/>
          </a:xfrm>
        </p:spPr>
        <p:txBody>
          <a:bodyPr anchor="t"/>
          <a:lstStyle>
            <a:lvl1pPr algn="l">
              <a:defRPr sz="5714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926168" y="5813427"/>
            <a:ext cx="20726400" cy="3000374"/>
          </a:xfrm>
        </p:spPr>
        <p:txBody>
          <a:bodyPr anchor="b"/>
          <a:lstStyle>
            <a:lvl1pPr marL="0" indent="0">
              <a:buNone/>
              <a:defRPr sz="2879">
                <a:solidFill>
                  <a:schemeClr val="tx1">
                    <a:tint val="75000"/>
                  </a:schemeClr>
                </a:solidFill>
              </a:defRPr>
            </a:lvl1pPr>
            <a:lvl2pPr marL="653164" indent="0">
              <a:buNone/>
              <a:defRPr sz="2582">
                <a:solidFill>
                  <a:schemeClr val="tx1">
                    <a:tint val="75000"/>
                  </a:schemeClr>
                </a:solidFill>
              </a:defRPr>
            </a:lvl2pPr>
            <a:lvl3pPr marL="1306328" indent="0">
              <a:buNone/>
              <a:defRPr sz="2286">
                <a:solidFill>
                  <a:schemeClr val="tx1">
                    <a:tint val="75000"/>
                  </a:schemeClr>
                </a:solidFill>
              </a:defRPr>
            </a:lvl3pPr>
            <a:lvl4pPr marL="1959492" indent="0">
              <a:buNone/>
              <a:defRPr sz="1990">
                <a:solidFill>
                  <a:schemeClr val="tx1">
                    <a:tint val="75000"/>
                  </a:schemeClr>
                </a:solidFill>
              </a:defRPr>
            </a:lvl4pPr>
            <a:lvl5pPr marL="2612657" indent="0">
              <a:buNone/>
              <a:defRPr sz="1990">
                <a:solidFill>
                  <a:schemeClr val="tx1">
                    <a:tint val="75000"/>
                  </a:schemeClr>
                </a:solidFill>
              </a:defRPr>
            </a:lvl5pPr>
            <a:lvl6pPr marL="3265821" indent="0">
              <a:buNone/>
              <a:defRPr sz="1990">
                <a:solidFill>
                  <a:schemeClr val="tx1">
                    <a:tint val="75000"/>
                  </a:schemeClr>
                </a:solidFill>
              </a:defRPr>
            </a:lvl6pPr>
            <a:lvl7pPr marL="3918985" indent="0">
              <a:buNone/>
              <a:defRPr sz="1990">
                <a:solidFill>
                  <a:schemeClr val="tx1">
                    <a:tint val="75000"/>
                  </a:schemeClr>
                </a:solidFill>
              </a:defRPr>
            </a:lvl7pPr>
            <a:lvl8pPr marL="4572149" indent="0">
              <a:buNone/>
              <a:defRPr sz="1990">
                <a:solidFill>
                  <a:schemeClr val="tx1">
                    <a:tint val="75000"/>
                  </a:schemeClr>
                </a:solidFill>
              </a:defRPr>
            </a:lvl8pPr>
            <a:lvl9pPr marL="5225313" indent="0">
              <a:buNone/>
              <a:defRPr sz="19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198C0-3C2E-4156-A23B-AB3087FEDD84}" type="datetimeFigureOut">
              <a:rPr lang="es-AR" smtClean="0"/>
              <a:t>18/10/2022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C31D-A0EB-472B-985E-6DE9AA5D71D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52064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878667" y="15122527"/>
            <a:ext cx="25721733" cy="42770424"/>
          </a:xfrm>
        </p:spPr>
        <p:txBody>
          <a:bodyPr/>
          <a:lstStyle>
            <a:lvl1pPr>
              <a:defRPr sz="4022"/>
            </a:lvl1pPr>
            <a:lvl2pPr>
              <a:defRPr sz="3429"/>
            </a:lvl2pPr>
            <a:lvl3pPr>
              <a:defRPr sz="2879"/>
            </a:lvl3pPr>
            <a:lvl4pPr>
              <a:defRPr sz="2582"/>
            </a:lvl4pPr>
            <a:lvl5pPr>
              <a:defRPr sz="2582"/>
            </a:lvl5pPr>
            <a:lvl6pPr>
              <a:defRPr sz="2582"/>
            </a:lvl6pPr>
            <a:lvl7pPr>
              <a:defRPr sz="2582"/>
            </a:lvl7pPr>
            <a:lvl8pPr>
              <a:defRPr sz="2582"/>
            </a:lvl8pPr>
            <a:lvl9pPr>
              <a:defRPr sz="2582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9006800" y="15122527"/>
            <a:ext cx="25721733" cy="42770424"/>
          </a:xfrm>
        </p:spPr>
        <p:txBody>
          <a:bodyPr/>
          <a:lstStyle>
            <a:lvl1pPr>
              <a:defRPr sz="4022"/>
            </a:lvl1pPr>
            <a:lvl2pPr>
              <a:defRPr sz="3429"/>
            </a:lvl2pPr>
            <a:lvl3pPr>
              <a:defRPr sz="2879"/>
            </a:lvl3pPr>
            <a:lvl4pPr>
              <a:defRPr sz="2582"/>
            </a:lvl4pPr>
            <a:lvl5pPr>
              <a:defRPr sz="2582"/>
            </a:lvl5pPr>
            <a:lvl6pPr>
              <a:defRPr sz="2582"/>
            </a:lvl6pPr>
            <a:lvl7pPr>
              <a:defRPr sz="2582"/>
            </a:lvl7pPr>
            <a:lvl8pPr>
              <a:defRPr sz="2582"/>
            </a:lvl8pPr>
            <a:lvl9pPr>
              <a:defRPr sz="2582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198C0-3C2E-4156-A23B-AB3087FEDD84}" type="datetimeFigureOut">
              <a:rPr lang="es-AR" smtClean="0"/>
              <a:t>18/10/2022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C31D-A0EB-472B-985E-6DE9AA5D71D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8413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19200" y="3070226"/>
            <a:ext cx="10773834" cy="1279524"/>
          </a:xfrm>
        </p:spPr>
        <p:txBody>
          <a:bodyPr anchor="b"/>
          <a:lstStyle>
            <a:lvl1pPr marL="0" indent="0">
              <a:buNone/>
              <a:defRPr sz="3429" b="1"/>
            </a:lvl1pPr>
            <a:lvl2pPr marL="653164" indent="0">
              <a:buNone/>
              <a:defRPr sz="2879" b="1"/>
            </a:lvl2pPr>
            <a:lvl3pPr marL="1306328" indent="0">
              <a:buNone/>
              <a:defRPr sz="2582" b="1"/>
            </a:lvl3pPr>
            <a:lvl4pPr marL="1959492" indent="0">
              <a:buNone/>
              <a:defRPr sz="2286" b="1"/>
            </a:lvl4pPr>
            <a:lvl5pPr marL="2612657" indent="0">
              <a:buNone/>
              <a:defRPr sz="2286" b="1"/>
            </a:lvl5pPr>
            <a:lvl6pPr marL="3265821" indent="0">
              <a:buNone/>
              <a:defRPr sz="2286" b="1"/>
            </a:lvl6pPr>
            <a:lvl7pPr marL="3918985" indent="0">
              <a:buNone/>
              <a:defRPr sz="2286" b="1"/>
            </a:lvl7pPr>
            <a:lvl8pPr marL="4572149" indent="0">
              <a:buNone/>
              <a:defRPr sz="2286" b="1"/>
            </a:lvl8pPr>
            <a:lvl9pPr marL="5225313" indent="0">
              <a:buNone/>
              <a:defRPr sz="2286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219200" y="4349750"/>
            <a:ext cx="10773834" cy="7902576"/>
          </a:xfrm>
        </p:spPr>
        <p:txBody>
          <a:bodyPr/>
          <a:lstStyle>
            <a:lvl1pPr>
              <a:defRPr sz="3429"/>
            </a:lvl1pPr>
            <a:lvl2pPr>
              <a:defRPr sz="2879"/>
            </a:lvl2pPr>
            <a:lvl3pPr>
              <a:defRPr sz="2582"/>
            </a:lvl3pPr>
            <a:lvl4pPr>
              <a:defRPr sz="2286"/>
            </a:lvl4pPr>
            <a:lvl5pPr>
              <a:defRPr sz="2286"/>
            </a:lvl5pPr>
            <a:lvl6pPr>
              <a:defRPr sz="2286"/>
            </a:lvl6pPr>
            <a:lvl7pPr>
              <a:defRPr sz="2286"/>
            </a:lvl7pPr>
            <a:lvl8pPr>
              <a:defRPr sz="2286"/>
            </a:lvl8pPr>
            <a:lvl9pPr>
              <a:defRPr sz="2286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2386736" y="3070226"/>
            <a:ext cx="10778066" cy="1279524"/>
          </a:xfrm>
        </p:spPr>
        <p:txBody>
          <a:bodyPr anchor="b"/>
          <a:lstStyle>
            <a:lvl1pPr marL="0" indent="0">
              <a:buNone/>
              <a:defRPr sz="3429" b="1"/>
            </a:lvl1pPr>
            <a:lvl2pPr marL="653164" indent="0">
              <a:buNone/>
              <a:defRPr sz="2879" b="1"/>
            </a:lvl2pPr>
            <a:lvl3pPr marL="1306328" indent="0">
              <a:buNone/>
              <a:defRPr sz="2582" b="1"/>
            </a:lvl3pPr>
            <a:lvl4pPr marL="1959492" indent="0">
              <a:buNone/>
              <a:defRPr sz="2286" b="1"/>
            </a:lvl4pPr>
            <a:lvl5pPr marL="2612657" indent="0">
              <a:buNone/>
              <a:defRPr sz="2286" b="1"/>
            </a:lvl5pPr>
            <a:lvl6pPr marL="3265821" indent="0">
              <a:buNone/>
              <a:defRPr sz="2286" b="1"/>
            </a:lvl6pPr>
            <a:lvl7pPr marL="3918985" indent="0">
              <a:buNone/>
              <a:defRPr sz="2286" b="1"/>
            </a:lvl7pPr>
            <a:lvl8pPr marL="4572149" indent="0">
              <a:buNone/>
              <a:defRPr sz="2286" b="1"/>
            </a:lvl8pPr>
            <a:lvl9pPr marL="5225313" indent="0">
              <a:buNone/>
              <a:defRPr sz="2286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2386736" y="4349750"/>
            <a:ext cx="10778066" cy="7902576"/>
          </a:xfrm>
        </p:spPr>
        <p:txBody>
          <a:bodyPr/>
          <a:lstStyle>
            <a:lvl1pPr>
              <a:defRPr sz="3429"/>
            </a:lvl1pPr>
            <a:lvl2pPr>
              <a:defRPr sz="2879"/>
            </a:lvl2pPr>
            <a:lvl3pPr>
              <a:defRPr sz="2582"/>
            </a:lvl3pPr>
            <a:lvl4pPr>
              <a:defRPr sz="2286"/>
            </a:lvl4pPr>
            <a:lvl5pPr>
              <a:defRPr sz="2286"/>
            </a:lvl5pPr>
            <a:lvl6pPr>
              <a:defRPr sz="2286"/>
            </a:lvl6pPr>
            <a:lvl7pPr>
              <a:defRPr sz="2286"/>
            </a:lvl7pPr>
            <a:lvl8pPr>
              <a:defRPr sz="2286"/>
            </a:lvl8pPr>
            <a:lvl9pPr>
              <a:defRPr sz="2286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198C0-3C2E-4156-A23B-AB3087FEDD84}" type="datetimeFigureOut">
              <a:rPr lang="es-AR" smtClean="0"/>
              <a:t>18/10/2022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C31D-A0EB-472B-985E-6DE9AA5D71D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90532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198C0-3C2E-4156-A23B-AB3087FEDD84}" type="datetimeFigureOut">
              <a:rPr lang="es-AR" smtClean="0"/>
              <a:t>18/10/2022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C31D-A0EB-472B-985E-6DE9AA5D71D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74982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198C0-3C2E-4156-A23B-AB3087FEDD84}" type="datetimeFigureOut">
              <a:rPr lang="es-AR" smtClean="0"/>
              <a:t>18/10/2022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C31D-A0EB-472B-985E-6DE9AA5D71D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9561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19201" y="546100"/>
            <a:ext cx="8022168" cy="2324100"/>
          </a:xfrm>
        </p:spPr>
        <p:txBody>
          <a:bodyPr anchor="b"/>
          <a:lstStyle>
            <a:lvl1pPr algn="l">
              <a:defRPr sz="2879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533468" y="546102"/>
            <a:ext cx="13631333" cy="11706226"/>
          </a:xfrm>
        </p:spPr>
        <p:txBody>
          <a:bodyPr/>
          <a:lstStyle>
            <a:lvl1pPr>
              <a:defRPr sz="4572"/>
            </a:lvl1pPr>
            <a:lvl2pPr>
              <a:defRPr sz="4022"/>
            </a:lvl2pPr>
            <a:lvl3pPr>
              <a:defRPr sz="3429"/>
            </a:lvl3pPr>
            <a:lvl4pPr>
              <a:defRPr sz="2879"/>
            </a:lvl4pPr>
            <a:lvl5pPr>
              <a:defRPr sz="2879"/>
            </a:lvl5pPr>
            <a:lvl6pPr>
              <a:defRPr sz="2879"/>
            </a:lvl6pPr>
            <a:lvl7pPr>
              <a:defRPr sz="2879"/>
            </a:lvl7pPr>
            <a:lvl8pPr>
              <a:defRPr sz="2879"/>
            </a:lvl8pPr>
            <a:lvl9pPr>
              <a:defRPr sz="2879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219201" y="2870202"/>
            <a:ext cx="8022168" cy="9382126"/>
          </a:xfrm>
        </p:spPr>
        <p:txBody>
          <a:bodyPr/>
          <a:lstStyle>
            <a:lvl1pPr marL="0" indent="0">
              <a:buNone/>
              <a:defRPr sz="1990"/>
            </a:lvl1pPr>
            <a:lvl2pPr marL="653164" indent="0">
              <a:buNone/>
              <a:defRPr sz="1735"/>
            </a:lvl2pPr>
            <a:lvl3pPr marL="1306328" indent="0">
              <a:buNone/>
              <a:defRPr sz="1439"/>
            </a:lvl3pPr>
            <a:lvl4pPr marL="1959492" indent="0">
              <a:buNone/>
              <a:defRPr sz="1270"/>
            </a:lvl4pPr>
            <a:lvl5pPr marL="2612657" indent="0">
              <a:buNone/>
              <a:defRPr sz="1270"/>
            </a:lvl5pPr>
            <a:lvl6pPr marL="3265821" indent="0">
              <a:buNone/>
              <a:defRPr sz="1270"/>
            </a:lvl6pPr>
            <a:lvl7pPr marL="3918985" indent="0">
              <a:buNone/>
              <a:defRPr sz="1270"/>
            </a:lvl7pPr>
            <a:lvl8pPr marL="4572149" indent="0">
              <a:buNone/>
              <a:defRPr sz="1270"/>
            </a:lvl8pPr>
            <a:lvl9pPr marL="5225313" indent="0">
              <a:buNone/>
              <a:defRPr sz="127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198C0-3C2E-4156-A23B-AB3087FEDD84}" type="datetimeFigureOut">
              <a:rPr lang="es-AR" smtClean="0"/>
              <a:t>18/10/2022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C31D-A0EB-472B-985E-6DE9AA5D71D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52890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779434" y="9601200"/>
            <a:ext cx="14630400" cy="1133476"/>
          </a:xfrm>
        </p:spPr>
        <p:txBody>
          <a:bodyPr anchor="b"/>
          <a:lstStyle>
            <a:lvl1pPr algn="l">
              <a:defRPr sz="2879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779434" y="1225550"/>
            <a:ext cx="14630400" cy="8229600"/>
          </a:xfrm>
        </p:spPr>
        <p:txBody>
          <a:bodyPr/>
          <a:lstStyle>
            <a:lvl1pPr marL="0" indent="0">
              <a:buNone/>
              <a:defRPr sz="4572"/>
            </a:lvl1pPr>
            <a:lvl2pPr marL="653164" indent="0">
              <a:buNone/>
              <a:defRPr sz="4022"/>
            </a:lvl2pPr>
            <a:lvl3pPr marL="1306328" indent="0">
              <a:buNone/>
              <a:defRPr sz="3429"/>
            </a:lvl3pPr>
            <a:lvl4pPr marL="1959492" indent="0">
              <a:buNone/>
              <a:defRPr sz="2879"/>
            </a:lvl4pPr>
            <a:lvl5pPr marL="2612657" indent="0">
              <a:buNone/>
              <a:defRPr sz="2879"/>
            </a:lvl5pPr>
            <a:lvl6pPr marL="3265821" indent="0">
              <a:buNone/>
              <a:defRPr sz="2879"/>
            </a:lvl6pPr>
            <a:lvl7pPr marL="3918985" indent="0">
              <a:buNone/>
              <a:defRPr sz="2879"/>
            </a:lvl7pPr>
            <a:lvl8pPr marL="4572149" indent="0">
              <a:buNone/>
              <a:defRPr sz="2879"/>
            </a:lvl8pPr>
            <a:lvl9pPr marL="5225313" indent="0">
              <a:buNone/>
              <a:defRPr sz="2879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779434" y="10734676"/>
            <a:ext cx="14630400" cy="1609724"/>
          </a:xfrm>
        </p:spPr>
        <p:txBody>
          <a:bodyPr/>
          <a:lstStyle>
            <a:lvl1pPr marL="0" indent="0">
              <a:buNone/>
              <a:defRPr sz="1990"/>
            </a:lvl1pPr>
            <a:lvl2pPr marL="653164" indent="0">
              <a:buNone/>
              <a:defRPr sz="1735"/>
            </a:lvl2pPr>
            <a:lvl3pPr marL="1306328" indent="0">
              <a:buNone/>
              <a:defRPr sz="1439"/>
            </a:lvl3pPr>
            <a:lvl4pPr marL="1959492" indent="0">
              <a:buNone/>
              <a:defRPr sz="1270"/>
            </a:lvl4pPr>
            <a:lvl5pPr marL="2612657" indent="0">
              <a:buNone/>
              <a:defRPr sz="1270"/>
            </a:lvl5pPr>
            <a:lvl6pPr marL="3265821" indent="0">
              <a:buNone/>
              <a:defRPr sz="1270"/>
            </a:lvl6pPr>
            <a:lvl7pPr marL="3918985" indent="0">
              <a:buNone/>
              <a:defRPr sz="1270"/>
            </a:lvl7pPr>
            <a:lvl8pPr marL="4572149" indent="0">
              <a:buNone/>
              <a:defRPr sz="1270"/>
            </a:lvl8pPr>
            <a:lvl9pPr marL="5225313" indent="0">
              <a:buNone/>
              <a:defRPr sz="127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198C0-3C2E-4156-A23B-AB3087FEDD84}" type="datetimeFigureOut">
              <a:rPr lang="es-AR" smtClean="0"/>
              <a:t>18/10/2022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C31D-A0EB-472B-985E-6DE9AA5D71D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68991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 vert="horz" lIns="308610" tIns="154305" rIns="308610" bIns="154305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19200" y="3200401"/>
            <a:ext cx="21945600" cy="9051926"/>
          </a:xfrm>
          <a:prstGeom prst="rect">
            <a:avLst/>
          </a:prstGeom>
        </p:spPr>
        <p:txBody>
          <a:bodyPr vert="horz" lIns="308610" tIns="154305" rIns="308610" bIns="154305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219200" y="12712701"/>
            <a:ext cx="5689600" cy="730250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l">
              <a:defRPr sz="17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198C0-3C2E-4156-A23B-AB3087FEDD84}" type="datetimeFigureOut">
              <a:rPr lang="es-AR" smtClean="0"/>
              <a:t>18/10/2022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8331201" y="12712701"/>
            <a:ext cx="7721600" cy="730250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ctr">
              <a:defRPr sz="17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r">
              <a:defRPr sz="17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7C31D-A0EB-472B-985E-6DE9AA5D71D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92454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06328" rtl="0" eaLnBrk="1" latinLnBrk="0" hangingPunct="1">
        <a:spcBef>
          <a:spcPct val="0"/>
        </a:spcBef>
        <a:buNone/>
        <a:defRPr sz="63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73" indent="-489873" algn="l" defTabSz="1306328" rtl="0" eaLnBrk="1" latinLnBrk="0" hangingPunct="1">
        <a:spcBef>
          <a:spcPct val="20000"/>
        </a:spcBef>
        <a:buFont typeface="Arial" pitchFamily="34" charset="0"/>
        <a:buChar char="•"/>
        <a:defRPr sz="4572" kern="1200">
          <a:solidFill>
            <a:schemeClr val="tx1"/>
          </a:solidFill>
          <a:latin typeface="+mn-lt"/>
          <a:ea typeface="+mn-ea"/>
          <a:cs typeface="+mn-cs"/>
        </a:defRPr>
      </a:lvl1pPr>
      <a:lvl2pPr marL="1061392" indent="-408227" algn="l" defTabSz="1306328" rtl="0" eaLnBrk="1" latinLnBrk="0" hangingPunct="1">
        <a:spcBef>
          <a:spcPct val="20000"/>
        </a:spcBef>
        <a:buFont typeface="Arial" pitchFamily="34" charset="0"/>
        <a:buChar char="–"/>
        <a:defRPr sz="4022" kern="1200">
          <a:solidFill>
            <a:schemeClr val="tx1"/>
          </a:solidFill>
          <a:latin typeface="+mn-lt"/>
          <a:ea typeface="+mn-ea"/>
          <a:cs typeface="+mn-cs"/>
        </a:defRPr>
      </a:lvl2pPr>
      <a:lvl3pPr marL="1632910" indent="-326582" algn="l" defTabSz="1306328" rtl="0" eaLnBrk="1" latinLnBrk="0" hangingPunct="1">
        <a:spcBef>
          <a:spcPct val="20000"/>
        </a:spcBef>
        <a:buFont typeface="Arial" pitchFamily="34" charset="0"/>
        <a:buChar char="•"/>
        <a:defRPr sz="3429" kern="1200">
          <a:solidFill>
            <a:schemeClr val="tx1"/>
          </a:solidFill>
          <a:latin typeface="+mn-lt"/>
          <a:ea typeface="+mn-ea"/>
          <a:cs typeface="+mn-cs"/>
        </a:defRPr>
      </a:lvl3pPr>
      <a:lvl4pPr marL="2286074" indent="-326582" algn="l" defTabSz="1306328" rtl="0" eaLnBrk="1" latinLnBrk="0" hangingPunct="1">
        <a:spcBef>
          <a:spcPct val="20000"/>
        </a:spcBef>
        <a:buFont typeface="Arial" pitchFamily="34" charset="0"/>
        <a:buChar char="–"/>
        <a:defRPr sz="2879" kern="1200">
          <a:solidFill>
            <a:schemeClr val="tx1"/>
          </a:solidFill>
          <a:latin typeface="+mn-lt"/>
          <a:ea typeface="+mn-ea"/>
          <a:cs typeface="+mn-cs"/>
        </a:defRPr>
      </a:lvl4pPr>
      <a:lvl5pPr marL="2939238" indent="-326582" algn="l" defTabSz="1306328" rtl="0" eaLnBrk="1" latinLnBrk="0" hangingPunct="1">
        <a:spcBef>
          <a:spcPct val="20000"/>
        </a:spcBef>
        <a:buFont typeface="Arial" pitchFamily="34" charset="0"/>
        <a:buChar char="»"/>
        <a:defRPr sz="2879" kern="1200">
          <a:solidFill>
            <a:schemeClr val="tx1"/>
          </a:solidFill>
          <a:latin typeface="+mn-lt"/>
          <a:ea typeface="+mn-ea"/>
          <a:cs typeface="+mn-cs"/>
        </a:defRPr>
      </a:lvl5pPr>
      <a:lvl6pPr marL="3592402" indent="-326582" algn="l" defTabSz="1306328" rtl="0" eaLnBrk="1" latinLnBrk="0" hangingPunct="1">
        <a:spcBef>
          <a:spcPct val="20000"/>
        </a:spcBef>
        <a:buFont typeface="Arial" pitchFamily="34" charset="0"/>
        <a:buChar char="•"/>
        <a:defRPr sz="2879" kern="1200">
          <a:solidFill>
            <a:schemeClr val="tx1"/>
          </a:solidFill>
          <a:latin typeface="+mn-lt"/>
          <a:ea typeface="+mn-ea"/>
          <a:cs typeface="+mn-cs"/>
        </a:defRPr>
      </a:lvl6pPr>
      <a:lvl7pPr marL="4245566" indent="-326582" algn="l" defTabSz="1306328" rtl="0" eaLnBrk="1" latinLnBrk="0" hangingPunct="1">
        <a:spcBef>
          <a:spcPct val="20000"/>
        </a:spcBef>
        <a:buFont typeface="Arial" pitchFamily="34" charset="0"/>
        <a:buChar char="•"/>
        <a:defRPr sz="2879" kern="1200">
          <a:solidFill>
            <a:schemeClr val="tx1"/>
          </a:solidFill>
          <a:latin typeface="+mn-lt"/>
          <a:ea typeface="+mn-ea"/>
          <a:cs typeface="+mn-cs"/>
        </a:defRPr>
      </a:lvl7pPr>
      <a:lvl8pPr marL="4898731" indent="-326582" algn="l" defTabSz="1306328" rtl="0" eaLnBrk="1" latinLnBrk="0" hangingPunct="1">
        <a:spcBef>
          <a:spcPct val="20000"/>
        </a:spcBef>
        <a:buFont typeface="Arial" pitchFamily="34" charset="0"/>
        <a:buChar char="•"/>
        <a:defRPr sz="2879" kern="1200">
          <a:solidFill>
            <a:schemeClr val="tx1"/>
          </a:solidFill>
          <a:latin typeface="+mn-lt"/>
          <a:ea typeface="+mn-ea"/>
          <a:cs typeface="+mn-cs"/>
        </a:defRPr>
      </a:lvl8pPr>
      <a:lvl9pPr marL="5551895" indent="-326582" algn="l" defTabSz="1306328" rtl="0" eaLnBrk="1" latinLnBrk="0" hangingPunct="1">
        <a:spcBef>
          <a:spcPct val="20000"/>
        </a:spcBef>
        <a:buFont typeface="Arial" pitchFamily="34" charset="0"/>
        <a:buChar char="•"/>
        <a:defRPr sz="28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1306328" rtl="0" eaLnBrk="1" latinLnBrk="0" hangingPunct="1">
        <a:defRPr sz="2582" kern="1200">
          <a:solidFill>
            <a:schemeClr val="tx1"/>
          </a:solidFill>
          <a:latin typeface="+mn-lt"/>
          <a:ea typeface="+mn-ea"/>
          <a:cs typeface="+mn-cs"/>
        </a:defRPr>
      </a:lvl1pPr>
      <a:lvl2pPr marL="653164" algn="l" defTabSz="1306328" rtl="0" eaLnBrk="1" latinLnBrk="0" hangingPunct="1">
        <a:defRPr sz="2582" kern="1200">
          <a:solidFill>
            <a:schemeClr val="tx1"/>
          </a:solidFill>
          <a:latin typeface="+mn-lt"/>
          <a:ea typeface="+mn-ea"/>
          <a:cs typeface="+mn-cs"/>
        </a:defRPr>
      </a:lvl2pPr>
      <a:lvl3pPr marL="1306328" algn="l" defTabSz="1306328" rtl="0" eaLnBrk="1" latinLnBrk="0" hangingPunct="1">
        <a:defRPr sz="2582" kern="1200">
          <a:solidFill>
            <a:schemeClr val="tx1"/>
          </a:solidFill>
          <a:latin typeface="+mn-lt"/>
          <a:ea typeface="+mn-ea"/>
          <a:cs typeface="+mn-cs"/>
        </a:defRPr>
      </a:lvl3pPr>
      <a:lvl4pPr marL="1959492" algn="l" defTabSz="1306328" rtl="0" eaLnBrk="1" latinLnBrk="0" hangingPunct="1">
        <a:defRPr sz="2582" kern="1200">
          <a:solidFill>
            <a:schemeClr val="tx1"/>
          </a:solidFill>
          <a:latin typeface="+mn-lt"/>
          <a:ea typeface="+mn-ea"/>
          <a:cs typeface="+mn-cs"/>
        </a:defRPr>
      </a:lvl4pPr>
      <a:lvl5pPr marL="2612657" algn="l" defTabSz="1306328" rtl="0" eaLnBrk="1" latinLnBrk="0" hangingPunct="1">
        <a:defRPr sz="2582" kern="1200">
          <a:solidFill>
            <a:schemeClr val="tx1"/>
          </a:solidFill>
          <a:latin typeface="+mn-lt"/>
          <a:ea typeface="+mn-ea"/>
          <a:cs typeface="+mn-cs"/>
        </a:defRPr>
      </a:lvl5pPr>
      <a:lvl6pPr marL="3265821" algn="l" defTabSz="1306328" rtl="0" eaLnBrk="1" latinLnBrk="0" hangingPunct="1">
        <a:defRPr sz="2582" kern="1200">
          <a:solidFill>
            <a:schemeClr val="tx1"/>
          </a:solidFill>
          <a:latin typeface="+mn-lt"/>
          <a:ea typeface="+mn-ea"/>
          <a:cs typeface="+mn-cs"/>
        </a:defRPr>
      </a:lvl6pPr>
      <a:lvl7pPr marL="3918985" algn="l" defTabSz="1306328" rtl="0" eaLnBrk="1" latinLnBrk="0" hangingPunct="1">
        <a:defRPr sz="2582" kern="1200">
          <a:solidFill>
            <a:schemeClr val="tx1"/>
          </a:solidFill>
          <a:latin typeface="+mn-lt"/>
          <a:ea typeface="+mn-ea"/>
          <a:cs typeface="+mn-cs"/>
        </a:defRPr>
      </a:lvl7pPr>
      <a:lvl8pPr marL="4572149" algn="l" defTabSz="1306328" rtl="0" eaLnBrk="1" latinLnBrk="0" hangingPunct="1">
        <a:defRPr sz="2582" kern="1200">
          <a:solidFill>
            <a:schemeClr val="tx1"/>
          </a:solidFill>
          <a:latin typeface="+mn-lt"/>
          <a:ea typeface="+mn-ea"/>
          <a:cs typeface="+mn-cs"/>
        </a:defRPr>
      </a:lvl8pPr>
      <a:lvl9pPr marL="5225313" algn="l" defTabSz="1306328" rtl="0" eaLnBrk="1" latinLnBrk="0" hangingPunct="1">
        <a:defRPr sz="258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25"/>
          <p:cNvSpPr/>
          <p:nvPr/>
        </p:nvSpPr>
        <p:spPr>
          <a:xfrm>
            <a:off x="2" y="12690199"/>
            <a:ext cx="24383998" cy="1054716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582"/>
          </a:p>
        </p:txBody>
      </p:sp>
      <p:sp>
        <p:nvSpPr>
          <p:cNvPr id="5" name="Rectángulo 5"/>
          <p:cNvSpPr/>
          <p:nvPr/>
        </p:nvSpPr>
        <p:spPr>
          <a:xfrm>
            <a:off x="0" y="2064978"/>
            <a:ext cx="24383997" cy="6695378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582" dirty="0"/>
          </a:p>
        </p:txBody>
      </p:sp>
      <p:sp>
        <p:nvSpPr>
          <p:cNvPr id="6" name="Rectángulo 24"/>
          <p:cNvSpPr>
            <a:spLocks noChangeAspect="1"/>
          </p:cNvSpPr>
          <p:nvPr/>
        </p:nvSpPr>
        <p:spPr>
          <a:xfrm>
            <a:off x="0" y="0"/>
            <a:ext cx="24383998" cy="250113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582"/>
          </a:p>
        </p:txBody>
      </p:sp>
      <p:sp>
        <p:nvSpPr>
          <p:cNvPr id="15" name="Triángulo isósceles 12"/>
          <p:cNvSpPr/>
          <p:nvPr/>
        </p:nvSpPr>
        <p:spPr>
          <a:xfrm rot="10800000">
            <a:off x="958752" y="8586192"/>
            <a:ext cx="719244" cy="520232"/>
          </a:xfrm>
          <a:prstGeom prst="triangle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582"/>
          </a:p>
        </p:txBody>
      </p:sp>
      <p:sp>
        <p:nvSpPr>
          <p:cNvPr id="16" name="Triángulo isósceles 27"/>
          <p:cNvSpPr/>
          <p:nvPr/>
        </p:nvSpPr>
        <p:spPr>
          <a:xfrm rot="10800000">
            <a:off x="22787230" y="2138890"/>
            <a:ext cx="1097497" cy="793824"/>
          </a:xfrm>
          <a:prstGeom prst="triangle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582"/>
          </a:p>
        </p:txBody>
      </p:sp>
      <p:cxnSp>
        <p:nvCxnSpPr>
          <p:cNvPr id="20" name="Conector recto 38"/>
          <p:cNvCxnSpPr>
            <a:cxnSpLocks/>
          </p:cNvCxnSpPr>
          <p:nvPr/>
        </p:nvCxnSpPr>
        <p:spPr>
          <a:xfrm>
            <a:off x="11471920" y="2921277"/>
            <a:ext cx="0" cy="5313579"/>
          </a:xfrm>
          <a:prstGeom prst="line">
            <a:avLst/>
          </a:prstGeom>
          <a:ln w="38100" cmpd="sng"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39"/>
          <p:cNvCxnSpPr>
            <a:cxnSpLocks/>
          </p:cNvCxnSpPr>
          <p:nvPr/>
        </p:nvCxnSpPr>
        <p:spPr>
          <a:xfrm>
            <a:off x="12260265" y="9058006"/>
            <a:ext cx="0" cy="3212049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6" name="3 Título"/>
          <p:cNvSpPr txBox="1">
            <a:spLocks/>
          </p:cNvSpPr>
          <p:nvPr/>
        </p:nvSpPr>
        <p:spPr>
          <a:xfrm>
            <a:off x="705010" y="305272"/>
            <a:ext cx="5579717" cy="365755"/>
          </a:xfrm>
          <a:prstGeom prst="rect">
            <a:avLst/>
          </a:prstGeom>
        </p:spPr>
        <p:txBody>
          <a:bodyPr vert="horz" lIns="130629" tIns="65314" rIns="130629" bIns="65314" rtlCol="0" anchor="ctr">
            <a:noAutofit/>
          </a:bodyPr>
          <a:lstStyle>
            <a:lvl1pPr algn="ctr" defTabSz="3086100" rtl="0" eaLnBrk="1" latinLnBrk="0" hangingPunct="1">
              <a:spcBef>
                <a:spcPct val="0"/>
              </a:spcBef>
              <a:buNone/>
              <a:defRPr sz="1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1714" b="1" dirty="0">
                <a:solidFill>
                  <a:schemeClr val="bg1"/>
                </a:solidFill>
                <a:latin typeface="Ubuntu" pitchFamily="34" charset="0"/>
              </a:rPr>
              <a:t>JORNADAS DE INVESTIGACIÓN E INNOVACIÓN</a:t>
            </a:r>
            <a:endParaRPr lang="es-AR" sz="1714" b="1" dirty="0">
              <a:solidFill>
                <a:schemeClr val="bg1"/>
              </a:solidFill>
              <a:latin typeface="Ubuntu" pitchFamily="34" charset="0"/>
            </a:endParaRPr>
          </a:p>
        </p:txBody>
      </p:sp>
      <p:sp>
        <p:nvSpPr>
          <p:cNvPr id="27" name="3 Título"/>
          <p:cNvSpPr txBox="1">
            <a:spLocks/>
          </p:cNvSpPr>
          <p:nvPr/>
        </p:nvSpPr>
        <p:spPr>
          <a:xfrm>
            <a:off x="20920757" y="384506"/>
            <a:ext cx="2963971" cy="208798"/>
          </a:xfrm>
          <a:prstGeom prst="rect">
            <a:avLst/>
          </a:prstGeom>
          <a:noFill/>
          <a:ln>
            <a:noFill/>
          </a:ln>
        </p:spPr>
        <p:txBody>
          <a:bodyPr vert="horz" lIns="130629" tIns="65314" rIns="130629" bIns="65314" rtlCol="0" anchor="ctr">
            <a:noAutofit/>
          </a:bodyPr>
          <a:lstStyle>
            <a:lvl1pPr algn="ctr" defTabSz="3086100" rtl="0" eaLnBrk="1" latinLnBrk="0" hangingPunct="1">
              <a:spcBef>
                <a:spcPct val="0"/>
              </a:spcBef>
              <a:buNone/>
              <a:defRPr sz="1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1714" dirty="0" smtClean="0">
                <a:solidFill>
                  <a:schemeClr val="bg1"/>
                </a:solidFill>
                <a:latin typeface="Ubuntu" pitchFamily="34" charset="0"/>
              </a:rPr>
              <a:t>xx </a:t>
            </a:r>
            <a:r>
              <a:rPr lang="es-ES" sz="1714" dirty="0">
                <a:solidFill>
                  <a:schemeClr val="bg1"/>
                </a:solidFill>
                <a:latin typeface="Ubuntu" pitchFamily="34" charset="0"/>
              </a:rPr>
              <a:t>de </a:t>
            </a:r>
            <a:r>
              <a:rPr lang="es-ES" sz="1714" dirty="0" err="1" smtClean="0">
                <a:solidFill>
                  <a:schemeClr val="bg1"/>
                </a:solidFill>
                <a:latin typeface="Ubuntu" pitchFamily="34" charset="0"/>
              </a:rPr>
              <a:t>xxxxxxxxx</a:t>
            </a:r>
            <a:r>
              <a:rPr lang="es-ES" sz="1714" dirty="0" smtClean="0">
                <a:solidFill>
                  <a:schemeClr val="bg1"/>
                </a:solidFill>
                <a:latin typeface="Ubuntu" pitchFamily="34" charset="0"/>
              </a:rPr>
              <a:t> </a:t>
            </a:r>
            <a:r>
              <a:rPr lang="es-ES" sz="1714" dirty="0" smtClean="0">
                <a:solidFill>
                  <a:schemeClr val="bg1"/>
                </a:solidFill>
                <a:latin typeface="Ubuntu" pitchFamily="34" charset="0"/>
              </a:rPr>
              <a:t> </a:t>
            </a:r>
            <a:r>
              <a:rPr lang="es-ES" sz="1714" dirty="0">
                <a:solidFill>
                  <a:schemeClr val="bg1"/>
                </a:solidFill>
                <a:latin typeface="Ubuntu" pitchFamily="34" charset="0"/>
              </a:rPr>
              <a:t>de </a:t>
            </a:r>
            <a:r>
              <a:rPr lang="es-ES" sz="1714" dirty="0" err="1" smtClean="0">
                <a:solidFill>
                  <a:schemeClr val="bg1"/>
                </a:solidFill>
                <a:latin typeface="Ubuntu" pitchFamily="34" charset="0"/>
              </a:rPr>
              <a:t>xxxx</a:t>
            </a:r>
            <a:endParaRPr lang="es-AR" sz="1714" dirty="0">
              <a:solidFill>
                <a:schemeClr val="bg1"/>
              </a:solidFill>
              <a:latin typeface="Ubuntu" pitchFamily="34" charset="0"/>
            </a:endParaRPr>
          </a:p>
        </p:txBody>
      </p:sp>
      <p:sp>
        <p:nvSpPr>
          <p:cNvPr id="41" name="CuadroTexto 32">
            <a:extLst>
              <a:ext uri="{FF2B5EF4-FFF2-40B4-BE49-F238E27FC236}">
                <a16:creationId xmlns:a16="http://schemas.microsoft.com/office/drawing/2014/main" xmlns="" id="{B1D3FBF4-2650-4587-9D27-4C9FFD2B3673}"/>
              </a:ext>
            </a:extLst>
          </p:cNvPr>
          <p:cNvSpPr txBox="1"/>
          <p:nvPr/>
        </p:nvSpPr>
        <p:spPr>
          <a:xfrm>
            <a:off x="773588" y="599019"/>
            <a:ext cx="231111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b="1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Lorem</a:t>
            </a:r>
            <a:r>
              <a:rPr lang="es-MX" sz="4000" b="1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4000" b="1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ipsum</a:t>
            </a:r>
            <a:r>
              <a:rPr lang="es-MX" sz="4000" b="1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dolor </a:t>
            </a:r>
            <a:r>
              <a:rPr lang="es-MX" sz="4000" b="1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sit</a:t>
            </a:r>
            <a:r>
              <a:rPr lang="es-MX" sz="4000" b="1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4000" b="1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amet</a:t>
            </a:r>
            <a:r>
              <a:rPr lang="es-MX" sz="4000" b="1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, </a:t>
            </a:r>
            <a:r>
              <a:rPr lang="es-MX" sz="4000" b="1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consectetuer</a:t>
            </a:r>
            <a:r>
              <a:rPr lang="es-MX" sz="4000" b="1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4000" b="1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adipiscing</a:t>
            </a:r>
            <a:r>
              <a:rPr lang="es-MX" sz="4000" b="1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4000" b="1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elit</a:t>
            </a:r>
            <a:r>
              <a:rPr lang="es-MX" sz="4000" b="1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, sed </a:t>
            </a:r>
            <a:r>
              <a:rPr lang="es-MX" sz="4000" b="1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diam</a:t>
            </a:r>
            <a:r>
              <a:rPr lang="es-MX" sz="4000" b="1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4000" b="1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nonummy</a:t>
            </a:r>
            <a:r>
              <a:rPr lang="es-MX" sz="4000" b="1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4000" b="1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nibh</a:t>
            </a:r>
            <a:r>
              <a:rPr lang="es-MX" sz="4000" b="1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4000" b="1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euismod</a:t>
            </a:r>
            <a:r>
              <a:rPr lang="es-MX" sz="4000" b="1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4000" b="1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tincidunt</a:t>
            </a:r>
            <a:r>
              <a:rPr lang="es-MX" sz="4000" b="1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ut </a:t>
            </a:r>
            <a:r>
              <a:rPr lang="es-MX" sz="4000" b="1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laoreet</a:t>
            </a:r>
            <a:r>
              <a:rPr lang="es-MX" sz="4000" b="1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4000" b="1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dolore</a:t>
            </a:r>
            <a:r>
              <a:rPr lang="es-MX" sz="4000" b="1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4000" b="1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magn</a:t>
            </a:r>
            <a:endParaRPr lang="es-ES" sz="4000" b="1" dirty="0">
              <a:solidFill>
                <a:schemeClr val="bg1"/>
              </a:solidFill>
              <a:latin typeface="Ubuntu" pitchFamily="34" charset="0"/>
              <a:cs typeface="Helvetica Light"/>
            </a:endParaRPr>
          </a:p>
        </p:txBody>
      </p:sp>
      <p:sp>
        <p:nvSpPr>
          <p:cNvPr id="36" name="CuadroTexto 17">
            <a:extLst>
              <a:ext uri="{FF2B5EF4-FFF2-40B4-BE49-F238E27FC236}">
                <a16:creationId xmlns:a16="http://schemas.microsoft.com/office/drawing/2014/main" xmlns="" id="{2F3A4536-F91F-4F7B-89C8-23BEA3BE7FAA}"/>
              </a:ext>
            </a:extLst>
          </p:cNvPr>
          <p:cNvSpPr txBox="1"/>
          <p:nvPr/>
        </p:nvSpPr>
        <p:spPr>
          <a:xfrm>
            <a:off x="554947" y="10435750"/>
            <a:ext cx="24153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spc="-63" dirty="0">
                <a:solidFill>
                  <a:schemeClr val="bg2">
                    <a:lumMod val="50000"/>
                  </a:schemeClr>
                </a:solidFill>
                <a:latin typeface="Ubuntu" pitchFamily="34" charset="0"/>
                <a:cs typeface="Helvetica Light"/>
              </a:rPr>
              <a:t>METODOLOGÍA</a:t>
            </a:r>
          </a:p>
        </p:txBody>
      </p:sp>
      <p:sp>
        <p:nvSpPr>
          <p:cNvPr id="38" name="CuadroTexto 31">
            <a:extLst>
              <a:ext uri="{FF2B5EF4-FFF2-40B4-BE49-F238E27FC236}">
                <a16:creationId xmlns:a16="http://schemas.microsoft.com/office/drawing/2014/main" xmlns="" id="{18C206A9-7DBD-4848-AFED-C3DAA66906EA}"/>
              </a:ext>
            </a:extLst>
          </p:cNvPr>
          <p:cNvSpPr txBox="1"/>
          <p:nvPr/>
        </p:nvSpPr>
        <p:spPr>
          <a:xfrm>
            <a:off x="12239468" y="10403235"/>
            <a:ext cx="26380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spc="-63" dirty="0">
                <a:solidFill>
                  <a:schemeClr val="bg2">
                    <a:lumMod val="50000"/>
                  </a:schemeClr>
                </a:solidFill>
                <a:latin typeface="Ubuntu" pitchFamily="34" charset="0"/>
                <a:cs typeface="Helvetica Light"/>
              </a:rPr>
              <a:t>CONCLUSIONES</a:t>
            </a:r>
          </a:p>
        </p:txBody>
      </p:sp>
      <p:sp>
        <p:nvSpPr>
          <p:cNvPr id="40" name="CuadroTexto 30">
            <a:extLst>
              <a:ext uri="{FF2B5EF4-FFF2-40B4-BE49-F238E27FC236}">
                <a16:creationId xmlns:a16="http://schemas.microsoft.com/office/drawing/2014/main" xmlns="" id="{49798A63-9692-4708-9B98-497C58DBE718}"/>
              </a:ext>
            </a:extLst>
          </p:cNvPr>
          <p:cNvSpPr txBox="1"/>
          <p:nvPr/>
        </p:nvSpPr>
        <p:spPr>
          <a:xfrm>
            <a:off x="3046984" y="9174500"/>
            <a:ext cx="8866001" cy="3257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Lorem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ipsum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dolor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sit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amet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,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consectetuer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adipiscing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elit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, sed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diam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nonummy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nibh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euismod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tincidunt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ut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laoreet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dolore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magna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aliquam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erat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volutpat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. Ut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wisi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enim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ad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minim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veniam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, quis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nostrud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exerci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tation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ullamcorper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suscipit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lobortis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nisl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ut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aliquip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ex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ea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commodo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consequat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.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Duis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autem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vel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eum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iriure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dolor in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hendrerit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in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vulputate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velit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esse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molestie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consequat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,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vel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illum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dolore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eu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feugiat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nulla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facilisis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at vero eros et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accumsan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et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iusto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odio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dignissim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qui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blandit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praesent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luptatum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zzril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delenit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augue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duis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dolore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te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feugait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nulla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facilisi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.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Duis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autem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vel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eum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iriure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dolor in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hendrerit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in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vulputa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.</a:t>
            </a:r>
          </a:p>
          <a:p>
            <a:pPr algn="just"/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Lorem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ipsum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dolor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sit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amet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,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consectetuer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adipiscing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elit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, sed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diam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nonummy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nibh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euismod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tincidunt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ut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laoreet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dolore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magna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aliquam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erat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volutpat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. Ut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wisi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enim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ad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minim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veniam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, quis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nostrud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exerci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tation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ullamcorper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suscipit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lobortis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nisl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ut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aliquip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ex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ea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commodo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consequat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.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Duis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autem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vel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eum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iriure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dolor in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hendrerit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in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vulputate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velit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esse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molestie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consequat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,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vel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illum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dolore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eu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feugiat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nulla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.</a:t>
            </a:r>
            <a:endParaRPr lang="es-ES" sz="1714" dirty="0">
              <a:solidFill>
                <a:schemeClr val="accent6">
                  <a:lumMod val="75000"/>
                </a:schemeClr>
              </a:solidFill>
              <a:latin typeface="Ubuntu" pitchFamily="34" charset="0"/>
              <a:cs typeface="Helvetica Light"/>
            </a:endParaRPr>
          </a:p>
        </p:txBody>
      </p:sp>
      <p:sp>
        <p:nvSpPr>
          <p:cNvPr id="46" name="CuadroTexto 28">
            <a:extLst>
              <a:ext uri="{FF2B5EF4-FFF2-40B4-BE49-F238E27FC236}">
                <a16:creationId xmlns:a16="http://schemas.microsoft.com/office/drawing/2014/main" xmlns="" id="{AD8E6BF6-806C-4079-B560-7695F97DC5DF}"/>
              </a:ext>
            </a:extLst>
          </p:cNvPr>
          <p:cNvSpPr txBox="1"/>
          <p:nvPr/>
        </p:nvSpPr>
        <p:spPr>
          <a:xfrm>
            <a:off x="789053" y="6120292"/>
            <a:ext cx="2330895" cy="487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71" b="1" spc="25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OBJETIVOS</a:t>
            </a:r>
            <a:endParaRPr lang="es-ES" sz="2571" b="1" spc="254" dirty="0">
              <a:solidFill>
                <a:srgbClr val="7A0C28"/>
              </a:solidFill>
              <a:latin typeface="Ubuntu" pitchFamily="34" charset="0"/>
              <a:cs typeface="Helvetica Light"/>
            </a:endParaRPr>
          </a:p>
        </p:txBody>
      </p:sp>
      <p:sp>
        <p:nvSpPr>
          <p:cNvPr id="49" name="CuadroTexto 30">
            <a:extLst>
              <a:ext uri="{FF2B5EF4-FFF2-40B4-BE49-F238E27FC236}">
                <a16:creationId xmlns:a16="http://schemas.microsoft.com/office/drawing/2014/main" xmlns="" id="{12F6894D-82B8-4C28-888A-8FCDF7992EBD}"/>
              </a:ext>
            </a:extLst>
          </p:cNvPr>
          <p:cNvSpPr txBox="1"/>
          <p:nvPr/>
        </p:nvSpPr>
        <p:spPr>
          <a:xfrm>
            <a:off x="789054" y="6559782"/>
            <a:ext cx="10163339" cy="1675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Lorem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ipsum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dolor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sit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amet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,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consectetuer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adipiscing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elit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, sed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diam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nonummy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nibh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euismod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tincidunt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ut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laoreet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dolore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magna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aliquam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erat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volutpat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. Ut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wisi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enim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ad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minim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veniam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, quis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nostrud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exerci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tation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ullamcorper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suscipit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lobortis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nisl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ut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aliquip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ex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ea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commodo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consequat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.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Duis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autem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vel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eum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iriure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dolor in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hendrerit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in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vulputate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velit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esse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molestie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consequat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,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vel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illum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dolore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eu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feugiat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nulla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facilisis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at vero eros et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accumsan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et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iusto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odio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dignissim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qui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blandit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praesent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luptatum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zzril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delenit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augue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duis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dolore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te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feugait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nulla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facilisi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.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Duis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autem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vel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eum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iriure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dolor in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hendrerit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in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vulpua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.</a:t>
            </a:r>
            <a:endParaRPr lang="es-ES" sz="1714" dirty="0">
              <a:solidFill>
                <a:schemeClr val="bg1"/>
              </a:solidFill>
              <a:latin typeface="Ubuntu" pitchFamily="34" charset="0"/>
              <a:cs typeface="Helvetica Light"/>
            </a:endParaRPr>
          </a:p>
        </p:txBody>
      </p:sp>
      <p:sp>
        <p:nvSpPr>
          <p:cNvPr id="50" name="CuadroTexto 11">
            <a:extLst>
              <a:ext uri="{FF2B5EF4-FFF2-40B4-BE49-F238E27FC236}">
                <a16:creationId xmlns:a16="http://schemas.microsoft.com/office/drawing/2014/main" xmlns="" id="{564FBC71-AA1F-4161-9FE5-FD11D243398A}"/>
              </a:ext>
            </a:extLst>
          </p:cNvPr>
          <p:cNvSpPr txBox="1"/>
          <p:nvPr/>
        </p:nvSpPr>
        <p:spPr>
          <a:xfrm>
            <a:off x="777724" y="2825552"/>
            <a:ext cx="3124317" cy="487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71" b="1" spc="25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INTRODUCCIÓN</a:t>
            </a:r>
            <a:endParaRPr lang="es-ES" sz="2571" b="1" spc="254" dirty="0">
              <a:solidFill>
                <a:srgbClr val="7A0C28"/>
              </a:solidFill>
              <a:latin typeface="Ubuntu" pitchFamily="34" charset="0"/>
              <a:cs typeface="Helvetica Light"/>
            </a:endParaRPr>
          </a:p>
        </p:txBody>
      </p:sp>
      <p:sp>
        <p:nvSpPr>
          <p:cNvPr id="51" name="CuadroTexto 30">
            <a:extLst>
              <a:ext uri="{FF2B5EF4-FFF2-40B4-BE49-F238E27FC236}">
                <a16:creationId xmlns:a16="http://schemas.microsoft.com/office/drawing/2014/main" xmlns="" id="{0D48B43A-2A31-47F6-8D5C-E25B5608ADFF}"/>
              </a:ext>
            </a:extLst>
          </p:cNvPr>
          <p:cNvSpPr txBox="1"/>
          <p:nvPr/>
        </p:nvSpPr>
        <p:spPr>
          <a:xfrm>
            <a:off x="773588" y="3345252"/>
            <a:ext cx="10194273" cy="2730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Lorem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ipsum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dolor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sit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amet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,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consectetuer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adipiscing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elit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, sed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diam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nonummy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nibh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euismod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tincidunt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ut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laoreet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dolore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magna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aliquam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erat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volutpat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. Ut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wisi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enim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ad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minim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veniam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, quis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nostrud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exerci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tation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ullamcorper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suscipit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lobortis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nisl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ut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aliquip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ex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ea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commodo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consequat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.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Duis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autem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vel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eum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iriure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dolor in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hendrerit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in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vulputate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velit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esse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molestie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consequat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,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vel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illum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dolore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eu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feugiat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nulla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facilisis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at vero eros et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accumsan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et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iusto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odio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dignissim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qui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blandit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praesent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luptatum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zzril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delenit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augue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duis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dolore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te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feugait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nulla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facilisi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.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Duis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autem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vel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eum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iriure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dolor in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hendrerit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in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vulputa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.</a:t>
            </a:r>
          </a:p>
          <a:p>
            <a:pPr algn="just"/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Lorem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ipsum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dolor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sit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amet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,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consectetuer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adipiscing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elit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, sed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diam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nonummy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nibh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euismod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tincidunt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ut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laoreet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dolore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magna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aliquam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erat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volutpat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. Ut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wisi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enim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ad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minim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veniam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, quis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nostrud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exerci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tation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ullamcorper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suscipit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lobortis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nisl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ut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aliquip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ex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ea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commodo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consequat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.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Duis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autem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vel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eum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iriure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dolor in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hendrerit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in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vulputate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velit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esse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molestie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consequat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,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vel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illum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dolore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eu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feugiat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nullam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.</a:t>
            </a:r>
            <a:endParaRPr lang="es-ES" sz="1714" dirty="0">
              <a:solidFill>
                <a:schemeClr val="bg1"/>
              </a:solidFill>
              <a:latin typeface="Ubuntu" pitchFamily="34" charset="0"/>
              <a:cs typeface="Helvetica Light"/>
            </a:endParaRPr>
          </a:p>
        </p:txBody>
      </p:sp>
      <p:pic>
        <p:nvPicPr>
          <p:cNvPr id="52" name="Picture 7" descr="Z:\Z\imagenes UNSADA\Academica - Alumnos\2019\salida ambiental rio areco\WhatsApp Image 2019-11-20 at 10.42.32 (1).jpeg">
            <a:extLst>
              <a:ext uri="{FF2B5EF4-FFF2-40B4-BE49-F238E27FC236}">
                <a16:creationId xmlns:a16="http://schemas.microsoft.com/office/drawing/2014/main" xmlns="" id="{DEAC2BF8-1277-48E4-991B-FB424EA650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0815" y="5655734"/>
            <a:ext cx="3680483" cy="20702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pic>
      <p:graphicFrame>
        <p:nvGraphicFramePr>
          <p:cNvPr id="53" name="53 Gráfico">
            <a:extLst>
              <a:ext uri="{FF2B5EF4-FFF2-40B4-BE49-F238E27FC236}">
                <a16:creationId xmlns:a16="http://schemas.microsoft.com/office/drawing/2014/main" xmlns="" id="{AC227BA0-91F4-4058-8376-086FB18B5E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92491635"/>
              </p:ext>
            </p:extLst>
          </p:nvPr>
        </p:nvGraphicFramePr>
        <p:xfrm>
          <a:off x="16196179" y="5655734"/>
          <a:ext cx="3421385" cy="2083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4" name="CuadroTexto 11">
            <a:extLst>
              <a:ext uri="{FF2B5EF4-FFF2-40B4-BE49-F238E27FC236}">
                <a16:creationId xmlns:a16="http://schemas.microsoft.com/office/drawing/2014/main" xmlns="" id="{0EE54E82-CC40-40BA-A0E2-B18D8B707A44}"/>
              </a:ext>
            </a:extLst>
          </p:cNvPr>
          <p:cNvSpPr txBox="1"/>
          <p:nvPr/>
        </p:nvSpPr>
        <p:spPr>
          <a:xfrm>
            <a:off x="-3802317" y="3561013"/>
            <a:ext cx="3397148" cy="795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24" b="1" spc="254" dirty="0">
                <a:solidFill>
                  <a:srgbClr val="FF0000"/>
                </a:solidFill>
                <a:latin typeface="Ubuntu" pitchFamily="34" charset="0"/>
                <a:cs typeface="Helvetica Light"/>
              </a:rPr>
              <a:t>CUERPO DE TEXTO</a:t>
            </a:r>
          </a:p>
          <a:p>
            <a:r>
              <a:rPr lang="es-ES" sz="1524" b="1" spc="254" dirty="0">
                <a:solidFill>
                  <a:srgbClr val="FF0000"/>
                </a:solidFill>
                <a:latin typeface="Ubuntu" pitchFamily="34" charset="0"/>
                <a:cs typeface="Helvetica Light"/>
              </a:rPr>
              <a:t>INTRODUCCIÓN</a:t>
            </a:r>
          </a:p>
          <a:p>
            <a:r>
              <a:rPr lang="es-ES" sz="1524" b="1" spc="254" dirty="0">
                <a:solidFill>
                  <a:srgbClr val="FF0000"/>
                </a:solidFill>
                <a:latin typeface="Ubuntu" pitchFamily="34" charset="0"/>
                <a:cs typeface="Helvetica Light"/>
              </a:rPr>
              <a:t>TOTAL: 1000 CARACTERES</a:t>
            </a:r>
          </a:p>
        </p:txBody>
      </p:sp>
      <p:sp>
        <p:nvSpPr>
          <p:cNvPr id="39" name="CuadroTexto 11">
            <a:extLst>
              <a:ext uri="{FF2B5EF4-FFF2-40B4-BE49-F238E27FC236}">
                <a16:creationId xmlns:a16="http://schemas.microsoft.com/office/drawing/2014/main" xmlns="" id="{4AAF4CB3-8938-4EF3-A5E8-6A9313ED8A9C}"/>
              </a:ext>
            </a:extLst>
          </p:cNvPr>
          <p:cNvSpPr txBox="1"/>
          <p:nvPr/>
        </p:nvSpPr>
        <p:spPr>
          <a:xfrm>
            <a:off x="-3714918" y="964889"/>
            <a:ext cx="3241015" cy="457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85" b="1" spc="254" dirty="0">
                <a:solidFill>
                  <a:srgbClr val="FF0000"/>
                </a:solidFill>
                <a:latin typeface="Ubuntu" pitchFamily="34" charset="0"/>
                <a:cs typeface="Helvetica Light"/>
              </a:rPr>
              <a:t>CANTIDAD DE CARACTERES</a:t>
            </a:r>
          </a:p>
          <a:p>
            <a:r>
              <a:rPr lang="es-ES" sz="1185" b="1" spc="254" dirty="0">
                <a:solidFill>
                  <a:srgbClr val="FF0000"/>
                </a:solidFill>
                <a:latin typeface="Ubuntu" pitchFamily="34" charset="0"/>
                <a:cs typeface="Helvetica Light"/>
              </a:rPr>
              <a:t>TÍTULO DE PÓSTER (90 A 120)</a:t>
            </a:r>
          </a:p>
        </p:txBody>
      </p:sp>
      <p:sp>
        <p:nvSpPr>
          <p:cNvPr id="61" name="CuadroTexto 11">
            <a:extLst>
              <a:ext uri="{FF2B5EF4-FFF2-40B4-BE49-F238E27FC236}">
                <a16:creationId xmlns:a16="http://schemas.microsoft.com/office/drawing/2014/main" xmlns="" id="{B5FAE505-2643-4046-BE16-B269611DF077}"/>
              </a:ext>
            </a:extLst>
          </p:cNvPr>
          <p:cNvSpPr txBox="1"/>
          <p:nvPr/>
        </p:nvSpPr>
        <p:spPr>
          <a:xfrm>
            <a:off x="24811150" y="3078533"/>
            <a:ext cx="3497624" cy="10305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24" b="1" spc="254" dirty="0">
                <a:solidFill>
                  <a:srgbClr val="FF0000"/>
                </a:solidFill>
                <a:latin typeface="Ubuntu" pitchFamily="34" charset="0"/>
                <a:cs typeface="Helvetica Light"/>
              </a:rPr>
              <a:t>IMAGEN 1 DE EJEMPLO</a:t>
            </a:r>
          </a:p>
          <a:p>
            <a:r>
              <a:rPr lang="es-ES" sz="1524" b="1" spc="254" dirty="0">
                <a:solidFill>
                  <a:srgbClr val="FF0000"/>
                </a:solidFill>
                <a:latin typeface="Ubuntu" pitchFamily="34" charset="0"/>
                <a:cs typeface="Helvetica Light"/>
              </a:rPr>
              <a:t>REEMPLAZAR POR ALGUNA</a:t>
            </a:r>
          </a:p>
          <a:p>
            <a:r>
              <a:rPr lang="es-ES" sz="1524" b="1" spc="254" dirty="0">
                <a:solidFill>
                  <a:srgbClr val="FF0000"/>
                </a:solidFill>
                <a:latin typeface="Ubuntu" pitchFamily="34" charset="0"/>
                <a:cs typeface="Helvetica Light"/>
              </a:rPr>
              <a:t>RELACIONADA CON</a:t>
            </a:r>
          </a:p>
          <a:p>
            <a:r>
              <a:rPr lang="es-ES" sz="1524" b="1" spc="254" dirty="0">
                <a:solidFill>
                  <a:srgbClr val="FF0000"/>
                </a:solidFill>
                <a:latin typeface="Ubuntu" pitchFamily="34" charset="0"/>
                <a:cs typeface="Helvetica Light"/>
              </a:rPr>
              <a:t>EL PROYECTO</a:t>
            </a:r>
          </a:p>
        </p:txBody>
      </p:sp>
      <p:sp>
        <p:nvSpPr>
          <p:cNvPr id="62" name="CuadroTexto 11">
            <a:extLst>
              <a:ext uri="{FF2B5EF4-FFF2-40B4-BE49-F238E27FC236}">
                <a16:creationId xmlns:a16="http://schemas.microsoft.com/office/drawing/2014/main" xmlns="" id="{55124717-3AA5-411F-AD4C-75C366719476}"/>
              </a:ext>
            </a:extLst>
          </p:cNvPr>
          <p:cNvSpPr txBox="1"/>
          <p:nvPr/>
        </p:nvSpPr>
        <p:spPr>
          <a:xfrm>
            <a:off x="24811150" y="4385023"/>
            <a:ext cx="3497624" cy="10305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24" b="1" spc="254" dirty="0">
                <a:solidFill>
                  <a:srgbClr val="FF0000"/>
                </a:solidFill>
                <a:latin typeface="Ubuntu" pitchFamily="34" charset="0"/>
                <a:cs typeface="Helvetica Light"/>
              </a:rPr>
              <a:t>IMAGEN 2 DE EJEMPLO</a:t>
            </a:r>
          </a:p>
          <a:p>
            <a:r>
              <a:rPr lang="es-ES" sz="1524" b="1" spc="254" dirty="0">
                <a:solidFill>
                  <a:srgbClr val="FF0000"/>
                </a:solidFill>
                <a:latin typeface="Ubuntu" pitchFamily="34" charset="0"/>
                <a:cs typeface="Helvetica Light"/>
              </a:rPr>
              <a:t>REEMPLAZAR POR ALGUNA</a:t>
            </a:r>
          </a:p>
          <a:p>
            <a:r>
              <a:rPr lang="es-ES" sz="1524" b="1" spc="254" dirty="0">
                <a:solidFill>
                  <a:srgbClr val="FF0000"/>
                </a:solidFill>
                <a:latin typeface="Ubuntu" pitchFamily="34" charset="0"/>
                <a:cs typeface="Helvetica Light"/>
              </a:rPr>
              <a:t>RELACIONADA CON</a:t>
            </a:r>
          </a:p>
          <a:p>
            <a:r>
              <a:rPr lang="es-ES" sz="1524" b="1" spc="254" dirty="0">
                <a:solidFill>
                  <a:srgbClr val="FF0000"/>
                </a:solidFill>
                <a:latin typeface="Ubuntu" pitchFamily="34" charset="0"/>
                <a:cs typeface="Helvetica Light"/>
              </a:rPr>
              <a:t>EL PROYECTO</a:t>
            </a:r>
          </a:p>
        </p:txBody>
      </p:sp>
      <p:sp>
        <p:nvSpPr>
          <p:cNvPr id="63" name="CuadroTexto 11">
            <a:extLst>
              <a:ext uri="{FF2B5EF4-FFF2-40B4-BE49-F238E27FC236}">
                <a16:creationId xmlns:a16="http://schemas.microsoft.com/office/drawing/2014/main" xmlns="" id="{02EB2975-D8AB-4389-BE12-337663085E4C}"/>
              </a:ext>
            </a:extLst>
          </p:cNvPr>
          <p:cNvSpPr txBox="1"/>
          <p:nvPr/>
        </p:nvSpPr>
        <p:spPr>
          <a:xfrm>
            <a:off x="-3714919" y="8806634"/>
            <a:ext cx="3397148" cy="795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24" b="1" spc="254" dirty="0">
                <a:solidFill>
                  <a:srgbClr val="FF0000"/>
                </a:solidFill>
                <a:latin typeface="Ubuntu" pitchFamily="34" charset="0"/>
                <a:cs typeface="Helvetica Light"/>
              </a:rPr>
              <a:t>CUERPO DE TEXTO</a:t>
            </a:r>
          </a:p>
          <a:p>
            <a:r>
              <a:rPr lang="es-ES" sz="1524" b="1" spc="254" dirty="0">
                <a:solidFill>
                  <a:srgbClr val="FF0000"/>
                </a:solidFill>
                <a:latin typeface="Ubuntu" pitchFamily="34" charset="0"/>
                <a:cs typeface="Helvetica Light"/>
              </a:rPr>
              <a:t>METODOLOGÍA</a:t>
            </a:r>
          </a:p>
          <a:p>
            <a:r>
              <a:rPr lang="es-ES" sz="1524" b="1" spc="254" dirty="0">
                <a:solidFill>
                  <a:srgbClr val="FF0000"/>
                </a:solidFill>
                <a:latin typeface="Ubuntu" pitchFamily="34" charset="0"/>
                <a:cs typeface="Helvetica Light"/>
              </a:rPr>
              <a:t>TOTAL: 1000 CARACTERES</a:t>
            </a:r>
          </a:p>
        </p:txBody>
      </p:sp>
      <p:sp>
        <p:nvSpPr>
          <p:cNvPr id="64" name="CuadroTexto 11">
            <a:extLst>
              <a:ext uri="{FF2B5EF4-FFF2-40B4-BE49-F238E27FC236}">
                <a16:creationId xmlns:a16="http://schemas.microsoft.com/office/drawing/2014/main" xmlns="" id="{AA92BF1C-5D9D-4F28-B932-D9E6C225F746}"/>
              </a:ext>
            </a:extLst>
          </p:cNvPr>
          <p:cNvSpPr txBox="1"/>
          <p:nvPr/>
        </p:nvSpPr>
        <p:spPr>
          <a:xfrm>
            <a:off x="24811150" y="9083010"/>
            <a:ext cx="3397148" cy="795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24" b="1" spc="254" dirty="0">
                <a:solidFill>
                  <a:srgbClr val="FF0000"/>
                </a:solidFill>
                <a:latin typeface="Ubuntu" pitchFamily="34" charset="0"/>
                <a:cs typeface="Helvetica Light"/>
              </a:rPr>
              <a:t>CUERPO DE TEXTO</a:t>
            </a:r>
          </a:p>
          <a:p>
            <a:r>
              <a:rPr lang="es-ES" sz="1524" b="1" spc="254" dirty="0">
                <a:solidFill>
                  <a:srgbClr val="FF0000"/>
                </a:solidFill>
                <a:latin typeface="Ubuntu" pitchFamily="34" charset="0"/>
                <a:cs typeface="Helvetica Light"/>
              </a:rPr>
              <a:t>CONCLUSIONES</a:t>
            </a:r>
          </a:p>
          <a:p>
            <a:r>
              <a:rPr lang="es-ES" sz="1524" b="1" spc="254" dirty="0">
                <a:solidFill>
                  <a:srgbClr val="FF0000"/>
                </a:solidFill>
                <a:latin typeface="Ubuntu" pitchFamily="34" charset="0"/>
                <a:cs typeface="Helvetica Light"/>
              </a:rPr>
              <a:t>TOTAL: 1000 CARACTERES</a:t>
            </a:r>
          </a:p>
        </p:txBody>
      </p:sp>
      <p:sp>
        <p:nvSpPr>
          <p:cNvPr id="3" name="CuadroTexto 30">
            <a:extLst>
              <a:ext uri="{FF2B5EF4-FFF2-40B4-BE49-F238E27FC236}">
                <a16:creationId xmlns:a16="http://schemas.microsoft.com/office/drawing/2014/main" xmlns="" id="{8EF95786-6AC2-F1BE-2A2F-641503A5CB1E}"/>
              </a:ext>
            </a:extLst>
          </p:cNvPr>
          <p:cNvSpPr txBox="1"/>
          <p:nvPr/>
        </p:nvSpPr>
        <p:spPr>
          <a:xfrm>
            <a:off x="14856760" y="9018240"/>
            <a:ext cx="8777495" cy="3257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Lorem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ipsum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dolor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sit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amet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,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consectetuer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adipiscing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elit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, sed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diam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nonummy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nibh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euismod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tincidunt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ut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laoreet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dolore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magna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aliquam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erat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volutpat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. Ut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wisi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enim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ad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minim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veniam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, quis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nostrud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exerci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tation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ullamcorper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suscipit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lobortis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nisl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ut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aliquip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ex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ea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commodo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consequat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.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Duis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autem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vel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eum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iriure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dolor in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hendrerit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in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vulputate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velit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esse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molestie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consequat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,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vel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illum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dolore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eu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feugiat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nulla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facilisis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at vero eros et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accumsan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et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iusto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odio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dignissim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qui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blandit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praesent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luptatum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zzril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delenit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augue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duis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dolore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te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feugait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nulla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facilisi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.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Duis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autem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vel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eum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iriure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dolor in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hendrerit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in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vulputa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.</a:t>
            </a:r>
          </a:p>
          <a:p>
            <a:pPr algn="just"/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Lorem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ipsum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dolor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sit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amet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,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consectetuer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adipiscing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elit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, sed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diam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nonummy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nibh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euismod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tincidunt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ut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laoreet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dolore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magna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aliquam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erat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volutpat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. Ut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wisi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enim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ad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minim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veniam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, quis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nostrud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exerci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tation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ullamcorper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suscipit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lobortis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nisl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ut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aliquip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ex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ea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commodo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consequat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.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Duis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autem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vel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eum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iriure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dolor in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hendrerit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in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vulputate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velit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esse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molestie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consequat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,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vel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illum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dolore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eu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feugiat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nulla</a:t>
            </a:r>
            <a:r>
              <a:rPr lang="es-MX" sz="1714" dirty="0">
                <a:solidFill>
                  <a:schemeClr val="accent6">
                    <a:lumMod val="75000"/>
                  </a:schemeClr>
                </a:solidFill>
                <a:latin typeface="Ubuntu" pitchFamily="34" charset="0"/>
                <a:cs typeface="Helvetica Light"/>
              </a:rPr>
              <a:t>.</a:t>
            </a:r>
            <a:endParaRPr lang="es-ES" sz="1714" dirty="0">
              <a:solidFill>
                <a:schemeClr val="accent6">
                  <a:lumMod val="75000"/>
                </a:schemeClr>
              </a:solidFill>
              <a:latin typeface="Ubuntu" pitchFamily="34" charset="0"/>
              <a:cs typeface="Helvetica Light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64C3BE74-7254-33A5-E360-62AABA7A5DF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56496" y="13026855"/>
            <a:ext cx="2291704" cy="324297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6AE88DAC-5507-9CBA-09E6-709FAE1A094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10846" y="12989727"/>
            <a:ext cx="1467390" cy="391989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xmlns="" id="{D4582231-A0DC-C43E-1856-4F75F74B7DD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8403" y="12618640"/>
            <a:ext cx="3024637" cy="749922"/>
          </a:xfrm>
          <a:prstGeom prst="rect">
            <a:avLst/>
          </a:prstGeom>
        </p:spPr>
      </p:pic>
      <p:sp>
        <p:nvSpPr>
          <p:cNvPr id="17" name="CuadroTexto 11">
            <a:extLst>
              <a:ext uri="{FF2B5EF4-FFF2-40B4-BE49-F238E27FC236}">
                <a16:creationId xmlns:a16="http://schemas.microsoft.com/office/drawing/2014/main" xmlns="" id="{0855A476-7F8B-9A63-DBC2-1E0B45DBBEEA}"/>
              </a:ext>
            </a:extLst>
          </p:cNvPr>
          <p:cNvSpPr txBox="1"/>
          <p:nvPr/>
        </p:nvSpPr>
        <p:spPr>
          <a:xfrm>
            <a:off x="-3865602" y="6044750"/>
            <a:ext cx="3053080" cy="795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24" b="1" spc="254" dirty="0">
                <a:solidFill>
                  <a:srgbClr val="FF0000"/>
                </a:solidFill>
                <a:latin typeface="Ubuntu" pitchFamily="34" charset="0"/>
                <a:cs typeface="Helvetica Light"/>
              </a:rPr>
              <a:t>CUERPO DE TEXTO</a:t>
            </a:r>
          </a:p>
          <a:p>
            <a:r>
              <a:rPr lang="es-ES" sz="1524" b="1" spc="254" dirty="0">
                <a:solidFill>
                  <a:srgbClr val="FF0000"/>
                </a:solidFill>
                <a:latin typeface="Ubuntu" pitchFamily="34" charset="0"/>
                <a:cs typeface="Helvetica Light"/>
              </a:rPr>
              <a:t>OBJETIVOS TOTAL: 600</a:t>
            </a:r>
          </a:p>
          <a:p>
            <a:r>
              <a:rPr lang="es-ES" sz="1524" b="1" spc="254" dirty="0">
                <a:solidFill>
                  <a:srgbClr val="FF0000"/>
                </a:solidFill>
                <a:latin typeface="Ubuntu" pitchFamily="34" charset="0"/>
                <a:cs typeface="Helvetica Light"/>
              </a:rPr>
              <a:t>CARACTERES</a:t>
            </a:r>
          </a:p>
        </p:txBody>
      </p:sp>
      <p:sp>
        <p:nvSpPr>
          <p:cNvPr id="18" name="CuadroTexto 30">
            <a:extLst>
              <a:ext uri="{FF2B5EF4-FFF2-40B4-BE49-F238E27FC236}">
                <a16:creationId xmlns:a16="http://schemas.microsoft.com/office/drawing/2014/main" xmlns="" id="{62A06009-8079-1E41-09D1-3215E23D56FA}"/>
              </a:ext>
            </a:extLst>
          </p:cNvPr>
          <p:cNvSpPr txBox="1"/>
          <p:nvPr/>
        </p:nvSpPr>
        <p:spPr>
          <a:xfrm>
            <a:off x="9354037" y="1376681"/>
            <a:ext cx="136842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Autor A1, Autor B2, Autor C1-2, Autor C-1,3 – Autor D4</a:t>
            </a:r>
          </a:p>
          <a:p>
            <a:pPr algn="just"/>
            <a:r>
              <a:rPr lang="es-MX" sz="1600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1</a:t>
            </a:r>
            <a:r>
              <a:rPr lang="es-ES" sz="1600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Nombre de la Institución - 2 Nombre de la Institución - 3 Nombre de la Institución – 4 Nombre de la Institución</a:t>
            </a:r>
            <a:endParaRPr lang="es-MX" sz="1600" dirty="0">
              <a:solidFill>
                <a:schemeClr val="bg1"/>
              </a:solidFill>
              <a:latin typeface="Ubuntu" pitchFamily="34" charset="0"/>
              <a:cs typeface="Helvetica Light"/>
            </a:endParaRPr>
          </a:p>
        </p:txBody>
      </p:sp>
      <p:sp>
        <p:nvSpPr>
          <p:cNvPr id="19" name="CuadroTexto 11">
            <a:extLst>
              <a:ext uri="{FF2B5EF4-FFF2-40B4-BE49-F238E27FC236}">
                <a16:creationId xmlns:a16="http://schemas.microsoft.com/office/drawing/2014/main" xmlns="" id="{5EFF7770-21C9-62E4-9B36-D84F04442186}"/>
              </a:ext>
            </a:extLst>
          </p:cNvPr>
          <p:cNvSpPr txBox="1"/>
          <p:nvPr/>
        </p:nvSpPr>
        <p:spPr>
          <a:xfrm>
            <a:off x="24857900" y="1115075"/>
            <a:ext cx="2467022" cy="795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24" b="1" spc="254" dirty="0">
                <a:solidFill>
                  <a:srgbClr val="FF0000"/>
                </a:solidFill>
                <a:latin typeface="Ubuntu" pitchFamily="34" charset="0"/>
                <a:cs typeface="Helvetica Light"/>
              </a:rPr>
              <a:t>CUERPO DE TEXTO</a:t>
            </a:r>
          </a:p>
          <a:p>
            <a:r>
              <a:rPr lang="es-ES" sz="1524" b="1" spc="254" dirty="0">
                <a:solidFill>
                  <a:srgbClr val="FF0000"/>
                </a:solidFill>
                <a:latin typeface="Ubuntu" pitchFamily="34" charset="0"/>
                <a:cs typeface="Helvetica Light"/>
              </a:rPr>
              <a:t>AUTORES 430 </a:t>
            </a:r>
          </a:p>
          <a:p>
            <a:r>
              <a:rPr lang="es-ES" sz="1524" b="1" spc="254" dirty="0">
                <a:solidFill>
                  <a:srgbClr val="FF0000"/>
                </a:solidFill>
                <a:latin typeface="Ubuntu" pitchFamily="34" charset="0"/>
                <a:cs typeface="Helvetica Light"/>
              </a:rPr>
              <a:t>CARACTERES</a:t>
            </a:r>
          </a:p>
        </p:txBody>
      </p:sp>
      <p:sp>
        <p:nvSpPr>
          <p:cNvPr id="23" name="CuadroTexto 11">
            <a:extLst>
              <a:ext uri="{FF2B5EF4-FFF2-40B4-BE49-F238E27FC236}">
                <a16:creationId xmlns:a16="http://schemas.microsoft.com/office/drawing/2014/main" xmlns="" id="{6DC5DF3D-D7E4-728D-8823-867A4845D36C}"/>
              </a:ext>
            </a:extLst>
          </p:cNvPr>
          <p:cNvSpPr txBox="1"/>
          <p:nvPr/>
        </p:nvSpPr>
        <p:spPr>
          <a:xfrm>
            <a:off x="11877090" y="2921277"/>
            <a:ext cx="2677656" cy="487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71" b="1" spc="25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RESULTADOS</a:t>
            </a:r>
            <a:endParaRPr lang="es-ES" sz="2571" b="1" spc="254" dirty="0">
              <a:solidFill>
                <a:srgbClr val="7A0C28"/>
              </a:solidFill>
              <a:latin typeface="Ubuntu" pitchFamily="34" charset="0"/>
              <a:cs typeface="Helvetica Light"/>
            </a:endParaRPr>
          </a:p>
        </p:txBody>
      </p:sp>
      <p:sp>
        <p:nvSpPr>
          <p:cNvPr id="24" name="CuadroTexto 30">
            <a:extLst>
              <a:ext uri="{FF2B5EF4-FFF2-40B4-BE49-F238E27FC236}">
                <a16:creationId xmlns:a16="http://schemas.microsoft.com/office/drawing/2014/main" xmlns="" id="{AF1CA7D9-D67C-4C68-1DB8-F5F551A58B0D}"/>
              </a:ext>
            </a:extLst>
          </p:cNvPr>
          <p:cNvSpPr txBox="1"/>
          <p:nvPr/>
        </p:nvSpPr>
        <p:spPr>
          <a:xfrm>
            <a:off x="11872090" y="3385514"/>
            <a:ext cx="11762165" cy="1675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Lorem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ipsum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dolor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sit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amet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,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consectetuer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adipiscing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elit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, sed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diam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nonummy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nibh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euismod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tincidunt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ut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laoreet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dolore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magna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aliquam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erat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volutpat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. Ut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wisi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enim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ad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minim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veniam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, quis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nostrud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exerci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tation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ullamcorper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suscipit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lobortis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nisl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ut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aliquip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ex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ea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commodo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consequat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.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Duis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autem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vel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eum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iriure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dolor in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hendrerit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in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vulputate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velit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esse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molestie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consequat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,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vel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illum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dolore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eu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feugiat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nulla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facilisis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at vero eros et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accumsan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et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iusto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odio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dignissim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qui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blandit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praesent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luptatum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zzril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delenit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augue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duis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dolore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te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feugait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nulla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facilisi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.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Duis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autem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vel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eum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iriure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dolor in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hendrerit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 in </a:t>
            </a:r>
            <a:r>
              <a:rPr lang="es-MX" sz="1714" dirty="0" err="1">
                <a:solidFill>
                  <a:schemeClr val="bg1"/>
                </a:solidFill>
                <a:latin typeface="Ubuntu" pitchFamily="34" charset="0"/>
                <a:cs typeface="Helvetica Light"/>
              </a:rPr>
              <a:t>vulpua</a:t>
            </a:r>
            <a:r>
              <a:rPr lang="es-MX" sz="1714" dirty="0">
                <a:solidFill>
                  <a:schemeClr val="bg1"/>
                </a:solidFill>
                <a:latin typeface="Ubuntu" pitchFamily="34" charset="0"/>
                <a:cs typeface="Helvetica Light"/>
              </a:rPr>
              <a:t>.</a:t>
            </a:r>
            <a:endParaRPr lang="es-ES" sz="1714" dirty="0">
              <a:solidFill>
                <a:schemeClr val="bg1"/>
              </a:solidFill>
              <a:latin typeface="Ubuntu" pitchFamily="34" charset="0"/>
              <a:cs typeface="Helvetica Light"/>
            </a:endParaRPr>
          </a:p>
        </p:txBody>
      </p:sp>
      <p:sp>
        <p:nvSpPr>
          <p:cNvPr id="29" name="CuadroTexto 11">
            <a:extLst>
              <a:ext uri="{FF2B5EF4-FFF2-40B4-BE49-F238E27FC236}">
                <a16:creationId xmlns:a16="http://schemas.microsoft.com/office/drawing/2014/main" xmlns="" id="{9D765855-5ADB-D7EA-4752-DCBD725886D6}"/>
              </a:ext>
            </a:extLst>
          </p:cNvPr>
          <p:cNvSpPr txBox="1"/>
          <p:nvPr/>
        </p:nvSpPr>
        <p:spPr>
          <a:xfrm>
            <a:off x="24721392" y="6110372"/>
            <a:ext cx="3271601" cy="795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24" b="1" spc="254" dirty="0">
                <a:solidFill>
                  <a:srgbClr val="FF0000"/>
                </a:solidFill>
                <a:latin typeface="Ubuntu" pitchFamily="34" charset="0"/>
                <a:cs typeface="Helvetica Light"/>
              </a:rPr>
              <a:t>CUERPO DE TEXTO</a:t>
            </a:r>
          </a:p>
          <a:p>
            <a:r>
              <a:rPr lang="es-ES" sz="1524" b="1" spc="254" dirty="0">
                <a:solidFill>
                  <a:srgbClr val="FF0000"/>
                </a:solidFill>
                <a:latin typeface="Ubuntu" pitchFamily="34" charset="0"/>
                <a:cs typeface="Helvetica Light"/>
              </a:rPr>
              <a:t>RESULTADOS TOTAL: 600</a:t>
            </a:r>
          </a:p>
          <a:p>
            <a:r>
              <a:rPr lang="es-ES" sz="1524" b="1" spc="254" dirty="0">
                <a:solidFill>
                  <a:srgbClr val="FF0000"/>
                </a:solidFill>
                <a:latin typeface="Ubuntu" pitchFamily="34" charset="0"/>
                <a:cs typeface="Helvetica Light"/>
              </a:rPr>
              <a:t>CARACTERES</a:t>
            </a:r>
          </a:p>
        </p:txBody>
      </p:sp>
      <p:graphicFrame>
        <p:nvGraphicFramePr>
          <p:cNvPr id="30" name="53 Gráfico">
            <a:extLst>
              <a:ext uri="{FF2B5EF4-FFF2-40B4-BE49-F238E27FC236}">
                <a16:creationId xmlns:a16="http://schemas.microsoft.com/office/drawing/2014/main" xmlns="" id="{9ADEB382-AF8D-5B7A-77CB-2246600A982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50609"/>
              </p:ext>
            </p:extLst>
          </p:nvPr>
        </p:nvGraphicFramePr>
        <p:xfrm>
          <a:off x="20044541" y="5766701"/>
          <a:ext cx="3421385" cy="2083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43" name="CuadroTexto 11">
            <a:extLst>
              <a:ext uri="{FF2B5EF4-FFF2-40B4-BE49-F238E27FC236}">
                <a16:creationId xmlns:a16="http://schemas.microsoft.com/office/drawing/2014/main" xmlns="" id="{5EFF7770-21C9-62E4-9B36-D84F04442186}"/>
              </a:ext>
            </a:extLst>
          </p:cNvPr>
          <p:cNvSpPr txBox="1"/>
          <p:nvPr/>
        </p:nvSpPr>
        <p:spPr>
          <a:xfrm>
            <a:off x="24805197" y="266420"/>
            <a:ext cx="988732" cy="326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24" b="1" spc="254" dirty="0" smtClean="0">
                <a:solidFill>
                  <a:srgbClr val="FF0000"/>
                </a:solidFill>
                <a:latin typeface="Ubuntu" pitchFamily="34" charset="0"/>
                <a:cs typeface="Helvetica Light"/>
              </a:rPr>
              <a:t>FECHA</a:t>
            </a:r>
          </a:p>
        </p:txBody>
      </p:sp>
    </p:spTree>
    <p:extLst>
      <p:ext uri="{BB962C8B-B14F-4D97-AF65-F5344CB8AC3E}">
        <p14:creationId xmlns:p14="http://schemas.microsoft.com/office/powerpoint/2010/main" val="3047378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Personalizado 1">
      <a:dk1>
        <a:srgbClr val="FFFFFF"/>
      </a:dk1>
      <a:lt1>
        <a:sysClr val="window" lastClr="FFFFFF"/>
      </a:lt1>
      <a:dk2>
        <a:srgbClr val="B09700"/>
      </a:dk2>
      <a:lt2>
        <a:srgbClr val="3E787D"/>
      </a:lt2>
      <a:accent1>
        <a:srgbClr val="FFFFFF"/>
      </a:accent1>
      <a:accent2>
        <a:srgbClr val="003337"/>
      </a:accent2>
      <a:accent3>
        <a:srgbClr val="B09700"/>
      </a:accent3>
      <a:accent4>
        <a:srgbClr val="003337"/>
      </a:accent4>
      <a:accent5>
        <a:srgbClr val="B09700"/>
      </a:accent5>
      <a:accent6>
        <a:srgbClr val="585857"/>
      </a:accent6>
      <a:hlink>
        <a:srgbClr val="B09700"/>
      </a:hlink>
      <a:folHlink>
        <a:srgbClr val="00333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just">
          <a:defRPr sz="1600" dirty="0" smtClean="0">
            <a:solidFill>
              <a:schemeClr val="bg1"/>
            </a:solidFill>
            <a:latin typeface="Ubuntu" pitchFamily="34" charset="0"/>
            <a:cs typeface="Helvetica Light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1980</TotalTime>
  <Words>866</Words>
  <Application>Microsoft Office PowerPoint</Application>
  <PresentationFormat>Personalizado</PresentationFormat>
  <Paragraphs>47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Edición</dc:creator>
  <cp:lastModifiedBy>Comunicación</cp:lastModifiedBy>
  <cp:revision>42</cp:revision>
  <dcterms:created xsi:type="dcterms:W3CDTF">2021-10-19T13:55:50Z</dcterms:created>
  <dcterms:modified xsi:type="dcterms:W3CDTF">2022-10-18T15:31:57Z</dcterms:modified>
</cp:coreProperties>
</file>