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7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36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055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926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164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849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348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810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578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287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6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330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8836-0115-47DE-A810-7FD142B79531}" type="datetimeFigureOut">
              <a:rPr lang="es-AR" smtClean="0"/>
              <a:t>3/3/2021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73DF-5AFC-45EF-8F1B-C309FA237B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801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7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96" y="-29818"/>
            <a:ext cx="12239569" cy="68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</dc:creator>
  <cp:lastModifiedBy>Claudia</cp:lastModifiedBy>
  <cp:revision>2</cp:revision>
  <dcterms:created xsi:type="dcterms:W3CDTF">2021-03-03T13:45:44Z</dcterms:created>
  <dcterms:modified xsi:type="dcterms:W3CDTF">2021-03-03T13:48:22Z</dcterms:modified>
</cp:coreProperties>
</file>